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2" r:id="rId2"/>
    <p:sldId id="271" r:id="rId3"/>
    <p:sldId id="268" r:id="rId4"/>
    <p:sldId id="269" r:id="rId5"/>
    <p:sldId id="270" r:id="rId6"/>
    <p:sldId id="263" r:id="rId7"/>
    <p:sldId id="256" r:id="rId8"/>
    <p:sldId id="257" r:id="rId9"/>
    <p:sldId id="262" r:id="rId10"/>
    <p:sldId id="265" r:id="rId11"/>
    <p:sldId id="264" r:id="rId12"/>
    <p:sldId id="258" r:id="rId13"/>
    <p:sldId id="259" r:id="rId14"/>
    <p:sldId id="266" r:id="rId15"/>
    <p:sldId id="267" r:id="rId16"/>
    <p:sldId id="273" r:id="rId17"/>
    <p:sldId id="260" r:id="rId18"/>
    <p:sldId id="261" r:id="rId19"/>
    <p:sldId id="274" r:id="rId20"/>
    <p:sldId id="276" r:id="rId21"/>
    <p:sldId id="275" r:id="rId22"/>
    <p:sldId id="277" r:id="rId23"/>
    <p:sldId id="278" r:id="rId24"/>
    <p:sldId id="279" r:id="rId25"/>
    <p:sldId id="282" r:id="rId26"/>
    <p:sldId id="280" r:id="rId27"/>
    <p:sldId id="281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20" autoAdjust="0"/>
  </p:normalViewPr>
  <p:slideViewPr>
    <p:cSldViewPr>
      <p:cViewPr varScale="1">
        <p:scale>
          <a:sx n="81" d="100"/>
          <a:sy n="81" d="100"/>
        </p:scale>
        <p:origin x="-16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 spd="med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EE0D208-9C18-4672-B81C-25114340D503}" type="datetimeFigureOut">
              <a:rPr lang="fr-FR" smtClean="0"/>
              <a:pPr/>
              <a:t>18/05/2017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E1A699-F514-4124-8DDC-46EFF5B18DD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7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RINCIPAL\Downloads\David%20Garrett%20-%20PIRATES%20OF%20THE%20CARIBBEAN%20(edited%20version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20%20MAI%202017\David%20Garrett%20~%20Pirates%20of%20the%20Caribbean.mp3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939916"/>
          </a:xfrm>
        </p:spPr>
        <p:txBody>
          <a:bodyPr>
            <a:noAutofit/>
          </a:bodyPr>
          <a:lstStyle/>
          <a:p>
            <a:r>
              <a:rPr lang="fr-FR" sz="9600" dirty="0" smtClean="0"/>
              <a:t>LE KT PATRO</a:t>
            </a:r>
            <a:endParaRPr lang="fr-FR" sz="9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3071810"/>
            <a:ext cx="8229600" cy="2857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9600" b="1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C’est quoi</a:t>
            </a:r>
          </a:p>
        </p:txBody>
      </p:sp>
      <p:pic>
        <p:nvPicPr>
          <p:cNvPr id="4" name="David Garrett - PIRATES OF THE CARIBBEAN (edited versio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20161118_151313.jpg"/>
          <p:cNvPicPr>
            <a:picLocks noChangeAspect="1"/>
          </p:cNvPicPr>
          <p:nvPr/>
        </p:nvPicPr>
        <p:blipFill>
          <a:blip r:embed="rId2" cstate="print"/>
          <a:srcRect l="23472" t="32275" r="4305" b="7396"/>
          <a:stretch>
            <a:fillRect/>
          </a:stretch>
        </p:blipFill>
        <p:spPr>
          <a:xfrm>
            <a:off x="214282" y="142852"/>
            <a:ext cx="3271192" cy="3643362"/>
          </a:xfrm>
          <a:prstGeom prst="rect">
            <a:avLst/>
          </a:prstGeom>
        </p:spPr>
      </p:pic>
      <p:pic>
        <p:nvPicPr>
          <p:cNvPr id="6" name="Image 5" descr="IMG_20170114_154125.jpg"/>
          <p:cNvPicPr>
            <a:picLocks noChangeAspect="1"/>
          </p:cNvPicPr>
          <p:nvPr/>
        </p:nvPicPr>
        <p:blipFill>
          <a:blip r:embed="rId3" cstate="print"/>
          <a:srcRect l="12500" t="10417" r="23611" b="36457"/>
          <a:stretch>
            <a:fillRect/>
          </a:stretch>
        </p:blipFill>
        <p:spPr>
          <a:xfrm>
            <a:off x="214282" y="2928934"/>
            <a:ext cx="3286116" cy="3643338"/>
          </a:xfrm>
          <a:prstGeom prst="rect">
            <a:avLst/>
          </a:prstGeom>
        </p:spPr>
      </p:pic>
      <p:pic>
        <p:nvPicPr>
          <p:cNvPr id="7" name="Image 6" descr="IMG_20170114_163439.jpg"/>
          <p:cNvPicPr>
            <a:picLocks noChangeAspect="1"/>
          </p:cNvPicPr>
          <p:nvPr/>
        </p:nvPicPr>
        <p:blipFill>
          <a:blip r:embed="rId4" cstate="print"/>
          <a:srcRect l="34141" t="38230" r="6250" b="20103"/>
          <a:stretch>
            <a:fillRect/>
          </a:stretch>
        </p:blipFill>
        <p:spPr>
          <a:xfrm>
            <a:off x="3571868" y="3786190"/>
            <a:ext cx="5450660" cy="2857520"/>
          </a:xfrm>
          <a:prstGeom prst="rect">
            <a:avLst/>
          </a:prstGeom>
        </p:spPr>
      </p:pic>
      <p:pic>
        <p:nvPicPr>
          <p:cNvPr id="8" name="Image 7" descr="IMG_20170114_180110.jpg"/>
          <p:cNvPicPr>
            <a:picLocks noChangeAspect="1"/>
          </p:cNvPicPr>
          <p:nvPr/>
        </p:nvPicPr>
        <p:blipFill>
          <a:blip r:embed="rId5" cstate="print"/>
          <a:srcRect l="16112" t="12084" b="38957"/>
          <a:stretch>
            <a:fillRect/>
          </a:stretch>
        </p:blipFill>
        <p:spPr>
          <a:xfrm>
            <a:off x="4143372" y="142852"/>
            <a:ext cx="4314758" cy="335758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86248" y="3500438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Préparation pour la buvette </a:t>
            </a:r>
          </a:p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du loto du KT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5720" y="2928934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Récolte de livres </a:t>
            </a:r>
          </a:p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Pour Les enfants </a:t>
            </a:r>
          </a:p>
          <a:p>
            <a:pPr algn="ctr"/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de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peporiakou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-20161217-WA0016.jpg"/>
          <p:cNvPicPr>
            <a:picLocks noChangeAspect="1"/>
          </p:cNvPicPr>
          <p:nvPr/>
        </p:nvPicPr>
        <p:blipFill>
          <a:blip r:embed="rId2" cstate="print"/>
          <a:srcRect l="38281" t="5555" r="22656"/>
          <a:stretch>
            <a:fillRect/>
          </a:stretch>
        </p:blipFill>
        <p:spPr>
          <a:xfrm>
            <a:off x="0" y="0"/>
            <a:ext cx="3571932" cy="4857772"/>
          </a:xfrm>
          <a:prstGeom prst="rect">
            <a:avLst/>
          </a:prstGeom>
        </p:spPr>
      </p:pic>
      <p:pic>
        <p:nvPicPr>
          <p:cNvPr id="4" name="Image 3" descr="IMG-20161217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4000" y="2538000"/>
            <a:ext cx="7680000" cy="432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71868" y="0"/>
            <a:ext cx="557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Goûter de Noël </a:t>
            </a:r>
          </a:p>
          <a:p>
            <a:pPr algn="ctr"/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des familles</a:t>
            </a:r>
          </a:p>
          <a:p>
            <a:pPr algn="ctr"/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Avec la participation </a:t>
            </a:r>
          </a:p>
          <a:p>
            <a:pPr algn="ctr"/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du Père Noël et de </a:t>
            </a:r>
            <a:r>
              <a:rPr lang="fr-F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Lapinou</a:t>
            </a:r>
            <a:endParaRPr lang="fr-F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2316394_1101042469919944_605854651318113471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412" y="0"/>
            <a:ext cx="3857625" cy="6858000"/>
          </a:xfrm>
          <a:prstGeom prst="rect">
            <a:avLst/>
          </a:prstGeom>
        </p:spPr>
      </p:pic>
      <p:pic>
        <p:nvPicPr>
          <p:cNvPr id="8" name="Image 7" descr="12342636_1101105983246926_289961813321636656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0"/>
            <a:ext cx="5143500" cy="6858000"/>
          </a:xfrm>
          <a:prstGeom prst="rect">
            <a:avLst/>
          </a:prstGeom>
        </p:spPr>
      </p:pic>
      <p:pic>
        <p:nvPicPr>
          <p:cNvPr id="10" name="Espace réservé du contenu 3" descr="12342533_1101105996580258_4156331804669840326_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8432" t="11996" r="20536"/>
          <a:stretch>
            <a:fillRect/>
          </a:stretch>
        </p:blipFill>
        <p:spPr>
          <a:xfrm>
            <a:off x="5143504" y="0"/>
            <a:ext cx="4000496" cy="769134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12341552_1101106246580233_838871033744413564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2149475"/>
            <a:ext cx="3531394" cy="4708525"/>
          </a:xfrm>
        </p:spPr>
      </p:pic>
      <p:pic>
        <p:nvPicPr>
          <p:cNvPr id="7" name="Image 6" descr="12346498_1101106336580224_89580102332494808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9" name="Image 8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7" y="0"/>
            <a:ext cx="4071934" cy="3202826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20161015_165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5719789" cy="4289842"/>
          </a:xfrm>
          <a:prstGeom prst="rect">
            <a:avLst/>
          </a:prstGeom>
        </p:spPr>
      </p:pic>
      <p:pic>
        <p:nvPicPr>
          <p:cNvPr id="6" name="Image 5" descr="IMG_20161015_180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00372"/>
            <a:ext cx="4643438" cy="3482579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 descr="IMG_20161015_145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85992"/>
            <a:ext cx="5061650" cy="37962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5072098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Une rencontre avec </a:t>
            </a:r>
            <a:br>
              <a:rPr lang="fr-FR" dirty="0" smtClean="0"/>
            </a:br>
            <a:r>
              <a:rPr lang="fr-FR" dirty="0" smtClean="0"/>
              <a:t>Audrey et Aurélie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714876" y="2857496"/>
            <a:ext cx="4286280" cy="332899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enfants </a:t>
            </a:r>
            <a:endParaRPr lang="fr-FR" b="1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fr-FR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ont </a:t>
            </a:r>
            <a:r>
              <a:rPr lang="fr-FR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pu manipuler </a:t>
            </a:r>
            <a:endParaRPr lang="fr-FR" b="1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fr-FR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</a:t>
            </a:r>
            <a:r>
              <a:rPr lang="fr-FR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cartes, boussoles, casques, balises… et découvrir la belle  aventure du Rallye des Gazelles</a:t>
            </a:r>
          </a:p>
        </p:txBody>
      </p:sp>
      <p:pic>
        <p:nvPicPr>
          <p:cNvPr id="7" name="Image 6" descr="casques.jpg"/>
          <p:cNvPicPr>
            <a:picLocks noChangeAspect="1"/>
          </p:cNvPicPr>
          <p:nvPr/>
        </p:nvPicPr>
        <p:blipFill>
          <a:blip r:embed="rId3" cstate="print"/>
          <a:srcRect l="3333" t="13333" r="3333" b="19999"/>
          <a:stretch>
            <a:fillRect/>
          </a:stretch>
        </p:blipFill>
        <p:spPr>
          <a:xfrm>
            <a:off x="5572132" y="285728"/>
            <a:ext cx="3286148" cy="1760436"/>
          </a:xfrm>
          <a:prstGeom prst="rect">
            <a:avLst/>
          </a:prstGeom>
        </p:spPr>
      </p:pic>
      <p:pic>
        <p:nvPicPr>
          <p:cNvPr id="6146" name="Picture 2" descr="Rallye Aicha des Gazel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500174"/>
            <a:ext cx="1666875" cy="18097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 X 4 Équipage 137</a:t>
            </a:r>
            <a:endParaRPr lang="fr-FR" dirty="0"/>
          </a:p>
        </p:txBody>
      </p:sp>
      <p:pic>
        <p:nvPicPr>
          <p:cNvPr id="5" name="Espace réservé du contenu 4" descr="fill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Espace réservé du contenu 5" descr="4x4 rally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189" r="16981"/>
          <a:stretch>
            <a:fillRect/>
          </a:stretch>
        </p:blipFill>
        <p:spPr>
          <a:xfrm>
            <a:off x="4357686" y="1866828"/>
            <a:ext cx="4289968" cy="4133940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12661865_1132261920131332_40302590943176966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-2214602"/>
            <a:ext cx="5143500" cy="6858000"/>
          </a:xfrm>
          <a:prstGeom prst="rect">
            <a:avLst/>
          </a:prstGeom>
        </p:spPr>
      </p:pic>
      <p:pic>
        <p:nvPicPr>
          <p:cNvPr id="8" name="Image 7" descr="12654697_1132261943464663_323678617688996769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Espace réservé du contenu 5" descr="panneau fleu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65967" y="2149475"/>
            <a:ext cx="6278033" cy="4708525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12660394_1132213483469509_32782744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-1785974"/>
            <a:ext cx="5143500" cy="6858000"/>
          </a:xfrm>
          <a:prstGeom prst="rect">
            <a:avLst/>
          </a:prstGeom>
        </p:spPr>
      </p:pic>
      <p:pic>
        <p:nvPicPr>
          <p:cNvPr id="5" name="Image 4" descr="12659765_1132128136811377_69833276_n.jpg"/>
          <p:cNvPicPr>
            <a:picLocks noChangeAspect="1"/>
          </p:cNvPicPr>
          <p:nvPr/>
        </p:nvPicPr>
        <p:blipFill>
          <a:blip r:embed="rId3" cstate="print"/>
          <a:srcRect t="16667" b="9374"/>
          <a:stretch>
            <a:fillRect/>
          </a:stretch>
        </p:blipFill>
        <p:spPr>
          <a:xfrm>
            <a:off x="0" y="1785902"/>
            <a:ext cx="5143500" cy="5072098"/>
          </a:xfrm>
          <a:prstGeom prst="rect">
            <a:avLst/>
          </a:prstGeom>
        </p:spPr>
      </p:pic>
      <p:pic>
        <p:nvPicPr>
          <p:cNvPr id="7" name="Image 6" descr="12122627_1705975076302959_7025399922084823567_n.jpg"/>
          <p:cNvPicPr>
            <a:picLocks noChangeAspect="1"/>
          </p:cNvPicPr>
          <p:nvPr/>
        </p:nvPicPr>
        <p:blipFill>
          <a:blip r:embed="rId4" cstate="print"/>
          <a:srcRect l="35156" r="21094" b="52083"/>
          <a:stretch>
            <a:fillRect/>
          </a:stretch>
        </p:blipFill>
        <p:spPr>
          <a:xfrm>
            <a:off x="0" y="-642966"/>
            <a:ext cx="4000496" cy="3286124"/>
          </a:xfrm>
          <a:prstGeom prst="rect">
            <a:avLst/>
          </a:prstGeom>
        </p:spPr>
      </p:pic>
      <p:pic>
        <p:nvPicPr>
          <p:cNvPr id="4" name="Espace réservé du contenu 3" descr="12625667_1132128123478045_423387286_n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25658" b="12137"/>
          <a:stretch>
            <a:fillRect/>
          </a:stretch>
        </p:blipFill>
        <p:spPr>
          <a:xfrm>
            <a:off x="5286380" y="3286124"/>
            <a:ext cx="3531394" cy="2928934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Confection des décors</a:t>
            </a:r>
            <a:endParaRPr lang="fr-FR" dirty="0"/>
          </a:p>
        </p:txBody>
      </p:sp>
      <p:pic>
        <p:nvPicPr>
          <p:cNvPr id="5" name="Espace réservé du contenu 4" descr="20170428_1847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40534" y="2526494"/>
            <a:ext cx="4038600" cy="2271713"/>
          </a:xfrm>
        </p:spPr>
      </p:pic>
      <p:pic>
        <p:nvPicPr>
          <p:cNvPr id="6" name="Espace réservé du contenu 5" descr="20170428_1849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273934" y="2681878"/>
            <a:ext cx="4038600" cy="2271713"/>
          </a:xfrm>
        </p:spPr>
      </p:pic>
      <p:pic>
        <p:nvPicPr>
          <p:cNvPr id="7" name="Image 6" descr="20170428_184943.jpg"/>
          <p:cNvPicPr>
            <a:picLocks noChangeAspect="1"/>
          </p:cNvPicPr>
          <p:nvPr/>
        </p:nvPicPr>
        <p:blipFill>
          <a:blip r:embed="rId4" cstate="print"/>
          <a:srcRect r="16867"/>
          <a:stretch>
            <a:fillRect/>
          </a:stretch>
        </p:blipFill>
        <p:spPr>
          <a:xfrm rot="5400000">
            <a:off x="4775133" y="2082859"/>
            <a:ext cx="4929222" cy="3335224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8229600" cy="1828800"/>
          </a:xfrm>
        </p:spPr>
        <p:txBody>
          <a:bodyPr/>
          <a:lstStyle/>
          <a:p>
            <a:r>
              <a:rPr lang="fr-FR" dirty="0" smtClean="0"/>
              <a:t>Au commencement</a:t>
            </a:r>
            <a:br>
              <a:rPr lang="fr-FR" dirty="0" smtClean="0"/>
            </a:br>
            <a:r>
              <a:rPr lang="fr-FR" dirty="0" smtClean="0"/>
              <a:t>il y une rencontre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3714776"/>
          </a:xfrm>
        </p:spPr>
        <p:txBody>
          <a:bodyPr>
            <a:normAutofit/>
          </a:bodyPr>
          <a:lstStyle/>
          <a:p>
            <a:r>
              <a:rPr lang="fr-FR" dirty="0" smtClean="0"/>
              <a:t>La découverte d’une BD, </a:t>
            </a:r>
          </a:p>
          <a:p>
            <a:r>
              <a:rPr lang="fr-FR" dirty="0" smtClean="0"/>
              <a:t>des échanges avec des enfants et </a:t>
            </a:r>
          </a:p>
          <a:p>
            <a:r>
              <a:rPr lang="fr-FR" dirty="0" smtClean="0"/>
              <a:t>une aventure de catéchisme autrement,</a:t>
            </a:r>
          </a:p>
          <a:p>
            <a:r>
              <a:rPr lang="fr-FR" dirty="0" smtClean="0"/>
              <a:t> le temps du carême 2014.</a:t>
            </a:r>
          </a:p>
          <a:p>
            <a:r>
              <a:rPr lang="fr-FR" dirty="0" smtClean="0"/>
              <a:t>Un spectacle avec une partie des enfants de la catéchèse à </a:t>
            </a:r>
            <a:r>
              <a:rPr lang="fr-FR" dirty="0" smtClean="0"/>
              <a:t>Puyloubier</a:t>
            </a:r>
            <a:r>
              <a:rPr lang="fr-FR" dirty="0" smtClean="0"/>
              <a:t> et deux représentations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0618" cy="1143000"/>
          </a:xfrm>
        </p:spPr>
        <p:txBody>
          <a:bodyPr/>
          <a:lstStyle/>
          <a:p>
            <a:r>
              <a:rPr lang="fr-FR" dirty="0" smtClean="0"/>
              <a:t>Au caté à Trets</a:t>
            </a:r>
            <a:endParaRPr lang="fr-FR" dirty="0"/>
          </a:p>
        </p:txBody>
      </p:sp>
      <p:pic>
        <p:nvPicPr>
          <p:cNvPr id="5" name="Espace réservé du contenu 4" descr="20170428_185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11972" y="2240741"/>
            <a:ext cx="4038600" cy="2271713"/>
          </a:xfrm>
        </p:spPr>
      </p:pic>
      <p:pic>
        <p:nvPicPr>
          <p:cNvPr id="6" name="Espace réservé du contenu 5" descr="20170428_1849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116920" y="2240742"/>
            <a:ext cx="4038600" cy="2271713"/>
          </a:xfrm>
        </p:spPr>
      </p:pic>
      <p:pic>
        <p:nvPicPr>
          <p:cNvPr id="7" name="Image 6" descr="20170516_161600.jpg"/>
          <p:cNvPicPr>
            <a:picLocks noChangeAspect="1"/>
          </p:cNvPicPr>
          <p:nvPr/>
        </p:nvPicPr>
        <p:blipFill>
          <a:blip r:embed="rId4" cstate="print"/>
          <a:srcRect l="15341" t="5455" r="17159" b="3636"/>
          <a:stretch>
            <a:fillRect/>
          </a:stretch>
        </p:blipFill>
        <p:spPr>
          <a:xfrm rot="5400000">
            <a:off x="4786314" y="1285860"/>
            <a:ext cx="4714908" cy="357190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20170513_1626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71604" y="3000372"/>
            <a:ext cx="6500858" cy="3656733"/>
          </a:xfrm>
        </p:spPr>
      </p:pic>
      <p:pic>
        <p:nvPicPr>
          <p:cNvPr id="7" name="Image 6" descr="20170513_162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778" y="357166"/>
            <a:ext cx="5080034" cy="2857520"/>
          </a:xfrm>
          <a:prstGeom prst="rect">
            <a:avLst/>
          </a:prstGeom>
        </p:spPr>
      </p:pic>
      <p:pic>
        <p:nvPicPr>
          <p:cNvPr id="5" name="Espace réservé du contenu 4" descr="20170513_16255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357166"/>
            <a:ext cx="5080034" cy="2857520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DSC004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349676" cy="3132900"/>
          </a:xfrm>
        </p:spPr>
      </p:pic>
      <p:pic>
        <p:nvPicPr>
          <p:cNvPr id="7" name="Image 6" descr="DSC05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857628"/>
            <a:ext cx="3619493" cy="2714620"/>
          </a:xfrm>
          <a:prstGeom prst="rect">
            <a:avLst/>
          </a:prstGeom>
        </p:spPr>
      </p:pic>
      <p:pic>
        <p:nvPicPr>
          <p:cNvPr id="8" name="Image 7" descr="DSC05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53556"/>
            <a:ext cx="5715040" cy="4286280"/>
          </a:xfrm>
          <a:prstGeom prst="rect">
            <a:avLst/>
          </a:prstGeom>
        </p:spPr>
      </p:pic>
      <p:pic>
        <p:nvPicPr>
          <p:cNvPr id="6" name="Espace réservé du contenu 5" descr="DSC05307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14876" y="3571876"/>
            <a:ext cx="4038600" cy="302895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90075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90000"/>
                  </a:schemeClr>
                </a:solidFill>
              </a:rPr>
              <a:t>MERCI POUR VOTRE PARTICIPATION</a:t>
            </a:r>
            <a:endParaRPr lang="fr-F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DSC052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857250" y="857249"/>
            <a:ext cx="6858000" cy="5143501"/>
          </a:xfrm>
        </p:spPr>
      </p:pic>
      <p:pic>
        <p:nvPicPr>
          <p:cNvPr id="6" name="Espace réservé du contenu 5" descr="DSC05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076"/>
          <a:stretch>
            <a:fillRect/>
          </a:stretch>
        </p:blipFill>
        <p:spPr>
          <a:xfrm>
            <a:off x="5072066" y="214290"/>
            <a:ext cx="3752848" cy="3028950"/>
          </a:xfrm>
        </p:spPr>
      </p:pic>
      <p:pic>
        <p:nvPicPr>
          <p:cNvPr id="7" name="Image 6" descr="DSC05455.JPG"/>
          <p:cNvPicPr>
            <a:picLocks noChangeAspect="1"/>
          </p:cNvPicPr>
          <p:nvPr/>
        </p:nvPicPr>
        <p:blipFill>
          <a:blip r:embed="rId4" cstate="print"/>
          <a:srcRect l="23529"/>
          <a:stretch>
            <a:fillRect/>
          </a:stretch>
        </p:blipFill>
        <p:spPr>
          <a:xfrm>
            <a:off x="5072066" y="2928934"/>
            <a:ext cx="3714712" cy="364329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6700" dirty="0" smtClean="0"/>
              <a:t>La mer morte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7" name="Espace réservé du contenu 6" descr="20170216_1146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8197542" cy="4611119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0170219_1716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5952"/>
          <a:stretch>
            <a:fillRect/>
          </a:stretch>
        </p:blipFill>
        <p:spPr>
          <a:xfrm>
            <a:off x="285720" y="428604"/>
            <a:ext cx="8710009" cy="614366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 smtClean="0"/>
              <a:t>Jérusalem</a:t>
            </a:r>
            <a:endParaRPr lang="fr-FR" sz="60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1143000"/>
          </a:xfrm>
        </p:spPr>
        <p:txBody>
          <a:bodyPr>
            <a:normAutofit fontScale="90000"/>
          </a:bodyPr>
          <a:lstStyle/>
          <a:p>
            <a:r>
              <a:rPr lang="fr-FR" sz="8000" dirty="0" smtClean="0"/>
              <a:t>MERCI</a:t>
            </a:r>
            <a:endParaRPr lang="fr-FR" sz="8000" dirty="0"/>
          </a:p>
        </p:txBody>
      </p:sp>
      <p:pic>
        <p:nvPicPr>
          <p:cNvPr id="5" name="Espace réservé du contenu 4" descr="20170221_1419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828266" y="1685466"/>
            <a:ext cx="6072230" cy="3415630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29058" y="1357298"/>
            <a:ext cx="4857784" cy="514353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fr-FR" dirty="0" smtClean="0"/>
              <a:t>pour ce magnifique chemin parcouru ensemble.</a:t>
            </a:r>
          </a:p>
          <a:p>
            <a:pPr>
              <a:buNone/>
            </a:pPr>
            <a:r>
              <a:rPr lang="fr-FR" dirty="0" smtClean="0"/>
              <a:t>Ugo, Lubin, Corentin, Constant, Victor, Quentin, Alban, </a:t>
            </a:r>
            <a:r>
              <a:rPr lang="fr-FR" dirty="0" smtClean="0"/>
              <a:t>Evan</a:t>
            </a:r>
            <a:r>
              <a:rPr lang="fr-FR" dirty="0" smtClean="0"/>
              <a:t>, </a:t>
            </a:r>
            <a:r>
              <a:rPr lang="fr-FR" dirty="0" smtClean="0"/>
              <a:t>Mathéo</a:t>
            </a:r>
            <a:r>
              <a:rPr lang="fr-FR" dirty="0" smtClean="0"/>
              <a:t>, Joachim, </a:t>
            </a:r>
            <a:r>
              <a:rPr lang="fr-FR" dirty="0" smtClean="0"/>
              <a:t>Loric</a:t>
            </a:r>
            <a:r>
              <a:rPr lang="fr-FR" dirty="0" smtClean="0"/>
              <a:t>, Eloïse, Célia, Léa, Lola, Solange, Clémence, Jade, Mathilde, Fabienne, Maëlle,</a:t>
            </a:r>
          </a:p>
          <a:p>
            <a:pPr>
              <a:buNone/>
            </a:pPr>
            <a:r>
              <a:rPr lang="fr-FR" dirty="0" smtClean="0"/>
              <a:t>Le groupe de catéchisme de rousset, les parents,  Madeleine, Magali, Emmanuelle, Margot, Christine, </a:t>
            </a: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143668" cy="868346"/>
          </a:xfrm>
        </p:spPr>
        <p:txBody>
          <a:bodyPr/>
          <a:lstStyle/>
          <a:p>
            <a:r>
              <a:rPr lang="fr-FR" dirty="0" smtClean="0"/>
              <a:t>Un grand merci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7901014" cy="3214711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fr-FR" b="1" dirty="0" smtClean="0"/>
              <a:t>Aux musiciens, au piano Françoise et à la guitare Joseph, </a:t>
            </a:r>
          </a:p>
          <a:p>
            <a:pPr algn="ctr">
              <a:buNone/>
            </a:pPr>
            <a:r>
              <a:rPr lang="fr-FR" dirty="0" smtClean="0"/>
              <a:t>Aux paroissiens </a:t>
            </a:r>
            <a:r>
              <a:rPr lang="fr-FR" dirty="0" smtClean="0"/>
              <a:t>et </a:t>
            </a:r>
            <a:r>
              <a:rPr lang="fr-FR" dirty="0" smtClean="0"/>
              <a:t> au </a:t>
            </a:r>
            <a:r>
              <a:rPr lang="fr-FR" dirty="0" smtClean="0"/>
              <a:t>Père Michel Pierre notre Curé</a:t>
            </a:r>
            <a:r>
              <a:rPr lang="fr-FR" dirty="0" smtClean="0"/>
              <a:t>.</a:t>
            </a:r>
          </a:p>
          <a:p>
            <a:pPr algn="ctr">
              <a:buNone/>
            </a:pPr>
            <a:endParaRPr lang="fr-FR" dirty="0" smtClean="0"/>
          </a:p>
          <a:p>
            <a:pPr>
              <a:buNone/>
            </a:pPr>
            <a:r>
              <a:rPr lang="fr-FR" b="1" dirty="0" smtClean="0"/>
              <a:t>Merci, à monsieur le Maire de Rousset</a:t>
            </a:r>
            <a:r>
              <a:rPr lang="fr-FR" dirty="0" smtClean="0"/>
              <a:t> qui a mis à notre disposition cette salle pour la réalisation du spectacle.</a:t>
            </a:r>
          </a:p>
          <a:p>
            <a:pPr>
              <a:buNone/>
            </a:pPr>
            <a:r>
              <a:rPr lang="fr-FR" dirty="0" smtClean="0"/>
              <a:t>Merci à Monsieur Hue et à tout son service qui nous a accueillit. Nous avons été touché par votre gentillesse.</a:t>
            </a:r>
          </a:p>
          <a:p>
            <a:pPr>
              <a:buNone/>
            </a:pPr>
            <a:endParaRPr lang="fr-FR" sz="1400" dirty="0" smtClean="0"/>
          </a:p>
          <a:p>
            <a:pPr algn="ctr">
              <a:buNone/>
            </a:pPr>
            <a:r>
              <a:rPr lang="fr-FR" sz="3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Et merci à vous tous d’être là.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034" y="4357694"/>
            <a:ext cx="8115328" cy="22145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 l’année </a:t>
            </a: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prochaine, que </a:t>
            </a: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 Seigneur nous bénisse et nous </a:t>
            </a: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garde, qu’il </a:t>
            </a: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tourne son regard vers nous et nous donne sa </a:t>
            </a:r>
            <a:r>
              <a:rPr lang="fr-FR" sz="28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paix.</a:t>
            </a:r>
          </a:p>
          <a:p>
            <a:pPr algn="r">
              <a:buNone/>
            </a:pPr>
            <a:endParaRPr lang="fr-FR" sz="1000" b="1" dirty="0" smtClean="0">
              <a:ln w="6350">
                <a:noFill/>
              </a:ln>
              <a:solidFill>
                <a:schemeClr val="tx2">
                  <a:lumMod val="9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algn="r">
              <a:buNone/>
            </a:pPr>
            <a:r>
              <a:rPr lang="fr-FR" sz="3200" b="1" dirty="0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Corinne Emmanuelle </a:t>
            </a:r>
            <a:r>
              <a:rPr lang="fr-FR" sz="3200" b="1" dirty="0" err="1" smtClean="0">
                <a:ln w="6350"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Luciani</a:t>
            </a:r>
            <a:endParaRPr lang="fr-FR" sz="3200" b="1" dirty="0" smtClean="0">
              <a:ln w="6350">
                <a:noFill/>
              </a:ln>
              <a:solidFill>
                <a:schemeClr val="tx2">
                  <a:lumMod val="9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2042014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000108"/>
            <a:ext cx="7139544" cy="535465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071570"/>
          </a:xfrm>
        </p:spPr>
        <p:txBody>
          <a:bodyPr/>
          <a:lstStyle/>
          <a:p>
            <a:r>
              <a:rPr lang="fr-FR" dirty="0" smtClean="0"/>
              <a:t>La première aventure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14 mai 2014</a:t>
            </a:r>
            <a:endParaRPr lang="fr-FR" dirty="0"/>
          </a:p>
        </p:txBody>
      </p:sp>
      <p:pic>
        <p:nvPicPr>
          <p:cNvPr id="4" name="Espace réservé du contenu 3" descr="DSC055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7653198" cy="5240190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marche du baladin</a:t>
            </a:r>
            <a:endParaRPr lang="fr-FR" dirty="0"/>
          </a:p>
        </p:txBody>
      </p:sp>
      <p:pic>
        <p:nvPicPr>
          <p:cNvPr id="4" name="Espace réservé du contenu 3" descr="DSC05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5087" y="1600200"/>
            <a:ext cx="7033825" cy="4708525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429124" cy="6369072"/>
          </a:xfrm>
        </p:spPr>
        <p:txBody>
          <a:bodyPr>
            <a:normAutofit fontScale="90000"/>
          </a:bodyPr>
          <a:lstStyle/>
          <a:p>
            <a: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  <a:t>C’était</a:t>
            </a:r>
            <a:b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  <a:t>le</a:t>
            </a:r>
            <a:b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  <a:t>début</a:t>
            </a:r>
            <a:b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  <a:t>de</a:t>
            </a:r>
            <a:b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fr-FR" sz="6000" dirty="0" smtClean="0">
                <a:solidFill>
                  <a:srgbClr val="FF0000"/>
                </a:solidFill>
                <a:latin typeface="Algerian" pitchFamily="82" charset="0"/>
              </a:rPr>
              <a:t>l’aventure</a:t>
            </a:r>
            <a:r>
              <a:rPr lang="fr-FR" sz="7200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fr-FR" sz="7200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fr-FR" sz="72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5" name="Image 4" descr="café k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98571" cy="6858000"/>
          </a:xfrm>
          <a:prstGeom prst="rect">
            <a:avLst/>
          </a:prstGeom>
        </p:spPr>
      </p:pic>
      <p:pic>
        <p:nvPicPr>
          <p:cNvPr id="4" name="David Garrett ~ Pirates of the Caribbe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6380" y="0"/>
            <a:ext cx="3857620" cy="6858000"/>
          </a:xfrm>
        </p:spPr>
        <p:txBody>
          <a:bodyPr>
            <a:normAutofit/>
          </a:bodyPr>
          <a:lstStyle/>
          <a:p>
            <a:r>
              <a:rPr lang="fr-FR" sz="5400" dirty="0" smtClean="0">
                <a:solidFill>
                  <a:srgbClr val="FF0000"/>
                </a:solidFill>
                <a:latin typeface="Algerian" pitchFamily="82" charset="0"/>
              </a:rPr>
              <a:t>PREMIER</a:t>
            </a:r>
            <a:r>
              <a:rPr lang="fr-FR" sz="7200" dirty="0" smtClean="0">
                <a:solidFill>
                  <a:srgbClr val="FF0000"/>
                </a:solidFill>
              </a:rPr>
              <a:t/>
            </a:r>
            <a:br>
              <a:rPr lang="fr-FR" sz="7200" dirty="0" smtClean="0">
                <a:solidFill>
                  <a:srgbClr val="FF0000"/>
                </a:solidFill>
              </a:rPr>
            </a:br>
            <a:r>
              <a:rPr lang="fr-FR" sz="7200" dirty="0" smtClean="0">
                <a:solidFill>
                  <a:srgbClr val="FF0000"/>
                </a:solidFill>
              </a:rPr>
              <a:t/>
            </a:r>
            <a:br>
              <a:rPr lang="fr-FR" sz="7200" dirty="0" smtClean="0">
                <a:solidFill>
                  <a:srgbClr val="FF0000"/>
                </a:solidFill>
              </a:rPr>
            </a:br>
            <a:r>
              <a:rPr lang="fr-FR" sz="7200" dirty="0" smtClean="0">
                <a:solidFill>
                  <a:srgbClr val="FF0000"/>
                </a:solidFill>
              </a:rPr>
              <a:t>KT </a:t>
            </a:r>
            <a:br>
              <a:rPr lang="fr-FR" sz="7200" dirty="0" smtClean="0">
                <a:solidFill>
                  <a:srgbClr val="FF0000"/>
                </a:solidFill>
              </a:rPr>
            </a:br>
            <a:r>
              <a:rPr lang="fr-FR" sz="7200" dirty="0" smtClean="0">
                <a:solidFill>
                  <a:srgbClr val="FF0000"/>
                </a:solidFill>
              </a:rPr>
              <a:t>PATRO</a:t>
            </a:r>
            <a:br>
              <a:rPr lang="fr-FR" sz="7200" dirty="0" smtClean="0">
                <a:solidFill>
                  <a:srgbClr val="FF0000"/>
                </a:solidFill>
              </a:rPr>
            </a:br>
            <a:r>
              <a:rPr lang="fr-FR" sz="7200" dirty="0" smtClean="0">
                <a:solidFill>
                  <a:srgbClr val="FF0000"/>
                </a:solidFill>
              </a:rPr>
              <a:t/>
            </a:r>
            <a:br>
              <a:rPr lang="fr-FR" sz="7200" dirty="0" smtClean="0">
                <a:solidFill>
                  <a:srgbClr val="FF0000"/>
                </a:solidFill>
              </a:rPr>
            </a:br>
            <a:endParaRPr lang="fr-FR" sz="7200" dirty="0">
              <a:solidFill>
                <a:srgbClr val="FF0000"/>
              </a:solidFill>
            </a:endParaRPr>
          </a:p>
        </p:txBody>
      </p:sp>
      <p:pic>
        <p:nvPicPr>
          <p:cNvPr id="4" name="Image 3" descr="11218617_10207395735717361_752705941284099472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39976" cy="7119968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11781756_10207395736077370_693429829965914471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kakemo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2957984" cy="6858000"/>
          </a:xfrm>
          <a:prstGeom prst="rect">
            <a:avLst/>
          </a:prstGeom>
        </p:spPr>
      </p:pic>
      <p:pic>
        <p:nvPicPr>
          <p:cNvPr id="17412" name="Picture 4" descr="Image associée"/>
          <p:cNvPicPr>
            <a:picLocks noChangeAspect="1" noChangeArrowheads="1"/>
          </p:cNvPicPr>
          <p:nvPr/>
        </p:nvPicPr>
        <p:blipFill>
          <a:blip r:embed="rId3" cstate="print"/>
          <a:srcRect t="5747" b="5172"/>
          <a:stretch>
            <a:fillRect/>
          </a:stretch>
        </p:blipFill>
        <p:spPr bwMode="auto">
          <a:xfrm>
            <a:off x="3143240" y="0"/>
            <a:ext cx="4972050" cy="4429156"/>
          </a:xfrm>
          <a:prstGeom prst="rect">
            <a:avLst/>
          </a:prstGeom>
          <a:noFill/>
        </p:spPr>
      </p:pic>
      <p:pic>
        <p:nvPicPr>
          <p:cNvPr id="17410" name="Picture 2" descr="Loup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099" y="4024301"/>
            <a:ext cx="4397901" cy="28336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380</TotalTime>
  <Words>306</Words>
  <Application>Microsoft Office PowerPoint</Application>
  <PresentationFormat>Affichage à l'écran (4:3)</PresentationFormat>
  <Paragraphs>47</Paragraphs>
  <Slides>27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Apex</vt:lpstr>
      <vt:lpstr>LE KT PATRO</vt:lpstr>
      <vt:lpstr>Au commencement il y une rencontre</vt:lpstr>
      <vt:lpstr>La première aventure</vt:lpstr>
      <vt:lpstr>14 mai 2014</vt:lpstr>
      <vt:lpstr>La marche du baladin</vt:lpstr>
      <vt:lpstr>C’était le début de l’aventure </vt:lpstr>
      <vt:lpstr>PREMIER  KT  PATRO  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Une rencontre avec  Audrey et Aurélie</vt:lpstr>
      <vt:lpstr>4 X 4 Équipage 137</vt:lpstr>
      <vt:lpstr>Diapositive 17</vt:lpstr>
      <vt:lpstr>Diapositive 18</vt:lpstr>
      <vt:lpstr>Confection des décors</vt:lpstr>
      <vt:lpstr>Au caté à Trets</vt:lpstr>
      <vt:lpstr>Diapositive 21</vt:lpstr>
      <vt:lpstr>MERCI POUR VOTRE PARTICIPATION</vt:lpstr>
      <vt:lpstr>Diapositive 23</vt:lpstr>
      <vt:lpstr> La mer morte </vt:lpstr>
      <vt:lpstr>Jérusalem</vt:lpstr>
      <vt:lpstr>MERCI</vt:lpstr>
      <vt:lpstr>Un grand merci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PREMIER KT PATRO</dc:title>
  <dc:creator>PRINCIPAL</dc:creator>
  <cp:lastModifiedBy>PRINCIPAL</cp:lastModifiedBy>
  <cp:revision>48</cp:revision>
  <dcterms:created xsi:type="dcterms:W3CDTF">2017-05-15T12:01:49Z</dcterms:created>
  <dcterms:modified xsi:type="dcterms:W3CDTF">2017-05-19T00:41:29Z</dcterms:modified>
</cp:coreProperties>
</file>